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8" r:id="rId3"/>
    <p:sldId id="268" r:id="rId4"/>
    <p:sldId id="269" r:id="rId5"/>
    <p:sldId id="270" r:id="rId6"/>
    <p:sldId id="271" r:id="rId7"/>
    <p:sldId id="272" r:id="rId8"/>
    <p:sldId id="261" r:id="rId9"/>
    <p:sldId id="263" r:id="rId10"/>
    <p:sldId id="264" r:id="rId11"/>
    <p:sldId id="265" r:id="rId12"/>
    <p:sldId id="262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88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0BD13-45C2-00C1-4AD0-521F1C339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C1558E-464F-C439-8F55-29DC6549E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F9FA-F950-60DD-B19D-2ED928F2E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B2F5B-6298-8AAD-D47A-D9DC06D19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30046-F75A-5074-A5F7-00E7BC0D5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4918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48119-64CB-D0B3-3AC0-BF95B6A69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B59819-1F41-8CA2-41CF-DDBF87217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5BF3D-7316-5998-3C89-CB532A2EA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9E361-EF55-5405-4FB2-33F4F51D1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E60FB-9EEE-B859-4443-B55130FA5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616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206797-8B8E-2A5B-70C8-97A12A4E22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13FCEB-A283-7E70-375B-DA8811A6FF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6C531-4405-0AA5-E65F-769E57C16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F7BDD-972B-9E16-93F1-F2CDE0726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8C36D-320B-7DEC-8457-481A1C4B7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4417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5D0AE-0CD5-F8CC-703F-1C8C014C5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4D5EE-9FA9-EF27-6A5A-CF554D605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A3DE0-5012-3A5F-9C60-965DB11AB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D25E5-8C76-FFC8-1661-B4959DD35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ABE5E-C0EA-7E23-7791-184E3CFC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844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54578-EB50-B559-6533-FF8812E8E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DAC99-C278-A26D-FCFB-994AC73D2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516DD-6A1D-36F3-CCE8-449DAB6C0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F6362-4A76-1B55-27D5-B4AAE0DA0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FABAC-A3A0-E895-A318-9A8151A2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7242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C943E-9CB1-455E-72B6-98D00F82D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315A4-813B-2CA4-EB7C-F1687C5E7A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DE77FA-7F31-030E-F214-98433F6C3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FCDDC-0A27-55BF-8181-FFB4B574C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2D68A-C8A7-BF20-8F01-BC260C202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BF8F2-2416-B162-AB8A-1798EC66E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8135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54C89-89E0-94A6-3FCD-6AEC41B48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663E6-33B4-A46A-7E49-CE89B52E6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3218D0-74F2-3551-0A6E-31FE7B728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859702-D4AC-762B-E06C-B06BD76E0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EAA862-F3F5-8562-D451-B42A5AB2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C13E89-F676-490D-0D50-44FA9758F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4AE5FB-CBB7-A52A-0949-E06ECD4C0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DB5A4B-376C-099E-DC71-2B386CD6A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0236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40144-C58E-948C-7D4E-9F98F1CE0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C0DA5D-1805-D539-6444-02841CC20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B22CE7-67A2-6C3C-CFD7-DFCCAE48E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0303D4-7F36-78CC-A5BE-DC94C884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6408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271997-1B4E-F9DA-5C46-D1088FA48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B3A51B-8528-87B6-53DE-13F1B68BC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217716-981F-563E-A209-5683E387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448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D6498-8719-253E-3084-E1FC96095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9F35F-1AF0-D50D-0CC6-B6283FF32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C71E80-D8A5-DE4E-5790-E371D22340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97C37-424A-B139-7483-564DD8F94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B2EE35-DDE9-A406-01FE-6EDA936A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E8FC82-93C3-94FE-7811-614ADEB0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6543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866C7-0E36-8D53-103E-262E7B9F2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4E80B8-B6FA-FCC6-E5E2-416AE1C0EB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12B7ED-1E99-D10E-473D-2BFDAAA1A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5744E-1AA1-1BF5-53EC-50214BC2B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8FB50-C18A-2B2A-BBA1-100472137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65DD7-2BA2-8D62-0822-B54C6B2BA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606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7AA5DD-C0B8-9907-1A13-79EE6D5E1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FD8BD-3B48-A4FD-45BA-E2C79D371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FAD0F-3DAB-68F6-B15D-8B237FAF15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89EC4-2938-4C06-813F-E0C04D574707}" type="datetimeFigureOut">
              <a:rPr lang="en-IN" smtClean="0"/>
              <a:t>05-11-2024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72A59-B231-7B58-0308-6F15A9D5C9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EA671-DFEF-E385-B6D3-37A7DA37E9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A9201-A059-45CD-A3EB-91F57F2846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4252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plunk.com/en_us/blog/learn/open-source-intelligence-osint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A6AB0-8BAB-15A4-36F5-AC1E4934B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C14161-3FCB-CCE7-04DF-D10E7BBAB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2639" y="0"/>
            <a:ext cx="1226042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2739E5-6E6D-4169-97AB-E5062ED265A0}"/>
              </a:ext>
            </a:extLst>
          </p:cNvPr>
          <p:cNvSpPr txBox="1"/>
          <p:nvPr/>
        </p:nvSpPr>
        <p:spPr>
          <a:xfrm>
            <a:off x="3457732" y="2999174"/>
            <a:ext cx="48318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highlight>
                  <a:srgbClr val="C0C0C0"/>
                </a:highlight>
              </a:rPr>
              <a:t>CYBER KILL CHAIN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178ACC-0E06-D9F7-0E8C-14F52013807D}"/>
              </a:ext>
            </a:extLst>
          </p:cNvPr>
          <p:cNvSpPr txBox="1"/>
          <p:nvPr/>
        </p:nvSpPr>
        <p:spPr>
          <a:xfrm>
            <a:off x="7480092" y="5846544"/>
            <a:ext cx="4437088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IN" b="1" dirty="0"/>
              <a:t>Presented by: SHLOMO KURUVILLA Mathew</a:t>
            </a:r>
          </a:p>
          <a:p>
            <a:r>
              <a:rPr lang="en-IN" b="1" dirty="0"/>
              <a:t>Date : 05-11-2024</a:t>
            </a:r>
          </a:p>
        </p:txBody>
      </p:sp>
    </p:spTree>
    <p:extLst>
      <p:ext uri="{BB962C8B-B14F-4D97-AF65-F5344CB8AC3E}">
        <p14:creationId xmlns:p14="http://schemas.microsoft.com/office/powerpoint/2010/main" val="250787580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391ED-C22F-2606-7712-4EDA9439883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TATICS AND TECHNIQUES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C2C92-45E0-FF76-C79C-C9F173CF1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Social engineering: </a:t>
            </a:r>
          </a:p>
          <a:p>
            <a:pPr marL="0" indent="0">
              <a:buNone/>
            </a:pPr>
            <a:r>
              <a:rPr lang="en-US" sz="2400" dirty="0"/>
              <a:t>     Manipulating human behavior to facilitate access.</a:t>
            </a:r>
          </a:p>
          <a:p>
            <a:r>
              <a:rPr lang="en-US" sz="2400" dirty="0"/>
              <a:t>Remote access Trojans (RATs): </a:t>
            </a:r>
          </a:p>
          <a:p>
            <a:pPr marL="0" indent="0">
              <a:buNone/>
            </a:pPr>
            <a:r>
              <a:rPr lang="en-US" sz="2400" dirty="0"/>
              <a:t>     Establishing persistent access to compromised systems.</a:t>
            </a:r>
          </a:p>
          <a:p>
            <a:r>
              <a:rPr lang="en-US" sz="2400" dirty="0"/>
              <a:t>Command and control (C2): </a:t>
            </a:r>
          </a:p>
          <a:p>
            <a:pPr marL="0" indent="0">
              <a:buNone/>
            </a:pPr>
            <a:r>
              <a:rPr lang="en-US" sz="2400" dirty="0"/>
              <a:t>     Establishing communication channels for further exploitation.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605536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530C7-E548-7DE8-E98B-50BB2584DEE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NOTABLE CYBER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2F318-D095-95EE-CED0-1C2F9FCDB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WannaCry Ransomware Attack.</a:t>
            </a:r>
          </a:p>
          <a:p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NotPetya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Cyberattack.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Sony Pictures Hack.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Data Breach.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Equifax Data Breach.</a:t>
            </a:r>
          </a:p>
        </p:txBody>
      </p:sp>
    </p:spTree>
    <p:extLst>
      <p:ext uri="{BB962C8B-B14F-4D97-AF65-F5344CB8AC3E}">
        <p14:creationId xmlns:p14="http://schemas.microsoft.com/office/powerpoint/2010/main" val="3975500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249F-0C7F-46DF-053C-1A882227BA3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MITIGATIONS</a:t>
            </a:r>
          </a:p>
        </p:txBody>
      </p:sp>
      <p:pic>
        <p:nvPicPr>
          <p:cNvPr id="1026" name="Picture 2" descr="Risk Mitigation - Plan, Strategies, Template and Examples">
            <a:extLst>
              <a:ext uri="{FF2B5EF4-FFF2-40B4-BE49-F238E27FC236}">
                <a16:creationId xmlns:a16="http://schemas.microsoft.com/office/drawing/2014/main" id="{397C303E-72B8-AE95-0B5D-C0DDF1012F4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088" y="2033296"/>
            <a:ext cx="47053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8BAF3A-0292-2D6C-ABE6-EC4F1ED2E113}"/>
              </a:ext>
            </a:extLst>
          </p:cNvPr>
          <p:cNvSpPr txBox="1"/>
          <p:nvPr/>
        </p:nvSpPr>
        <p:spPr>
          <a:xfrm>
            <a:off x="838200" y="2033296"/>
            <a:ext cx="49078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Employee training and awareness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Endpoint protection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Incident response plan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 factor authentication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Implementing security awareness training.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Utilizing advanced threat detection.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Firewall and network security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Regularly updating and patching systems.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b="0" i="0" dirty="0">
                <a:solidFill>
                  <a:srgbClr val="000000"/>
                </a:solidFill>
                <a:effectLst/>
              </a:rPr>
              <a:t>Backup and disaster recovery</a:t>
            </a:r>
            <a:r>
              <a:rPr lang="en-US" sz="2400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b="0" i="0" dirty="0">
                <a:solidFill>
                  <a:srgbClr val="000000"/>
                </a:solidFill>
                <a:effectLst/>
              </a:rPr>
              <a:t>Access control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6833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DC7700-35A1-9E39-11E7-44236B2DA0B6}"/>
              </a:ext>
            </a:extLst>
          </p:cNvPr>
          <p:cNvSpPr txBox="1"/>
          <p:nvPr/>
        </p:nvSpPr>
        <p:spPr>
          <a:xfrm>
            <a:off x="1089660" y="556259"/>
            <a:ext cx="9875520" cy="98488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CONCLUTION</a:t>
            </a:r>
          </a:p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4BA2B1-058F-23F5-7B1E-52D3CD2376D9}"/>
              </a:ext>
            </a:extLst>
          </p:cNvPr>
          <p:cNvSpPr txBox="1"/>
          <p:nvPr/>
        </p:nvSpPr>
        <p:spPr>
          <a:xfrm>
            <a:off x="670560" y="1638300"/>
            <a:ext cx="108280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 is a continuous effort; remain vigilant and proactive in defending against cyber threats. Thank you for your attention. Together, we can strengthen our defenses and protect against cyber attacks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136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85D41A-A106-7A53-FF5C-4D29C0955D50}"/>
              </a:ext>
            </a:extLst>
          </p:cNvPr>
          <p:cNvSpPr txBox="1"/>
          <p:nvPr/>
        </p:nvSpPr>
        <p:spPr>
          <a:xfrm>
            <a:off x="2867952" y="2717924"/>
            <a:ext cx="6238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11489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98018-13FF-D2E0-3053-478074B18C2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CYBER KILL CHAIN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E4A897-517F-256C-684B-B080F4E68D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1633" y="1931388"/>
            <a:ext cx="4556151" cy="39469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CD206A-5DC8-9111-ABD5-BF11A1162013}"/>
              </a:ext>
            </a:extLst>
          </p:cNvPr>
          <p:cNvSpPr txBox="1"/>
          <p:nvPr/>
        </p:nvSpPr>
        <p:spPr>
          <a:xfrm>
            <a:off x="1804216" y="2381367"/>
            <a:ext cx="42734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Cyber Kill Chain is a model or a framework.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describes series of steps  that trace stages of a cyberattack from the early reconnaissance stages to the exfiltration of data.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divided into 7 stages.</a:t>
            </a:r>
          </a:p>
        </p:txBody>
      </p:sp>
    </p:spTree>
    <p:extLst>
      <p:ext uri="{BB962C8B-B14F-4D97-AF65-F5344CB8AC3E}">
        <p14:creationId xmlns:p14="http://schemas.microsoft.com/office/powerpoint/2010/main" val="1693769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C96B1-D5C7-DF91-EF70-1D273EADD1C4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0070C0"/>
            </a:solidFill>
          </a:ln>
        </p:spPr>
        <p:txBody>
          <a:bodyPr/>
          <a:lstStyle/>
          <a:p>
            <a:pPr algn="ctr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873DDC-E2DC-E904-0DDB-A94CC54005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61155" y="1915566"/>
            <a:ext cx="4994472" cy="42753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6E6398-3177-0BAE-C8F7-F634AEAB1E22}"/>
              </a:ext>
            </a:extLst>
          </p:cNvPr>
          <p:cNvSpPr txBox="1"/>
          <p:nvPr/>
        </p:nvSpPr>
        <p:spPr>
          <a:xfrm>
            <a:off x="838200" y="2391011"/>
            <a:ext cx="457324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Stages of Cyber Kill Chain: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Reconnaissance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Weaponization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Delivery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Exploitation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Installation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Command &amp; Control (C2)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Actions on Objectives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1718DEF-B39E-BF9A-6440-F97CD2DA105C}"/>
              </a:ext>
            </a:extLst>
          </p:cNvPr>
          <p:cNvSpPr txBox="1">
            <a:spLocks/>
          </p:cNvSpPr>
          <p:nvPr/>
        </p:nvSpPr>
        <p:spPr>
          <a:xfrm>
            <a:off x="838200" y="365124"/>
            <a:ext cx="10515600" cy="132556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</a:t>
            </a:r>
          </a:p>
        </p:txBody>
      </p:sp>
    </p:spTree>
    <p:extLst>
      <p:ext uri="{BB962C8B-B14F-4D97-AF65-F5344CB8AC3E}">
        <p14:creationId xmlns:p14="http://schemas.microsoft.com/office/powerpoint/2010/main" val="677836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CF5D0-8550-3DEB-AD31-EF61F5EC3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Attackers gather information about the target.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Methods:</a:t>
            </a:r>
          </a:p>
          <a:p>
            <a:pPr marL="514350" indent="-514350" algn="just">
              <a:buFont typeface="+mj-lt"/>
              <a:buAutoNum type="alphaL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Collecting public data (</a:t>
            </a:r>
            <a:r>
              <a:rPr lang="en-US" sz="2400" b="0" i="0" u="none" strike="noStrike" dirty="0">
                <a:solidFill>
                  <a:srgbClr val="0064D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OSINT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514350" indent="-514350" algn="just">
              <a:buFont typeface="+mj-lt"/>
              <a:buAutoNum type="alphaL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Deploying spying tools.</a:t>
            </a:r>
          </a:p>
          <a:p>
            <a:pPr marL="514350" indent="-514350" algn="just">
              <a:buFont typeface="+mj-lt"/>
              <a:buAutoNum type="alphaL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Using automated scanners to detect security systems or third-party applications..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Identify vulnerabilities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CF419C-D402-497C-98F7-ADEED8DAED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Reconnaissance</a:t>
            </a:r>
          </a:p>
        </p:txBody>
      </p:sp>
    </p:spTree>
    <p:extLst>
      <p:ext uri="{BB962C8B-B14F-4D97-AF65-F5344CB8AC3E}">
        <p14:creationId xmlns:p14="http://schemas.microsoft.com/office/powerpoint/2010/main" val="4015087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76820-D9F8-54D9-C980-19157B680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800" dirty="0"/>
              <a:t>•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Crafting the attack vector.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Components: Creating malware or malicious payloads, selecting delivery methods.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designing new malware forms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modifying existing programs to match specific vulnerabilities</a:t>
            </a: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Outcome: A malicious payload ready for delivery.</a:t>
            </a:r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F03FEC2-B8D1-F0D7-9181-FEE1C53918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Weaponisation </a:t>
            </a:r>
          </a:p>
        </p:txBody>
      </p:sp>
    </p:spTree>
    <p:extLst>
      <p:ext uri="{BB962C8B-B14F-4D97-AF65-F5344CB8AC3E}">
        <p14:creationId xmlns:p14="http://schemas.microsoft.com/office/powerpoint/2010/main" val="2212508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15711-CB44-16D8-A26C-2FCF18F30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Transmitting the weapon to the target.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Methods: Phishing emails, malicious links, USB drives,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 tactics, or through vulnerabilities in target's software or hardware. 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Goal 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trick target into executing payload, giving  attacker access to target's systems.</a:t>
            </a:r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42A1EC7-4291-0EC8-23F4-DC6D073E12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Delivery</a:t>
            </a:r>
          </a:p>
        </p:txBody>
      </p:sp>
    </p:spTree>
    <p:extLst>
      <p:ext uri="{BB962C8B-B14F-4D97-AF65-F5344CB8AC3E}">
        <p14:creationId xmlns:p14="http://schemas.microsoft.com/office/powerpoint/2010/main" val="541736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13093-8BF1-ABD8-5BAC-892B2AD48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Activating payload on target's system.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Techniques: Exploiting software vulnerabilities.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 Gaining access to the system.</a:t>
            </a:r>
          </a:p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Exploitation achieved through techniques such as buffer overflows, code injection, and other methods.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9874EA-0EAE-8C8B-15A2-41CAF27110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Exploitation  </a:t>
            </a:r>
          </a:p>
        </p:txBody>
      </p:sp>
    </p:spTree>
    <p:extLst>
      <p:ext uri="{BB962C8B-B14F-4D97-AF65-F5344CB8AC3E}">
        <p14:creationId xmlns:p14="http://schemas.microsoft.com/office/powerpoint/2010/main" val="1268131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1C937-8E1D-DBCE-F61C-F4279603F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8622"/>
            <a:ext cx="10515600" cy="1325563"/>
          </a:xfr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6BC3C-5441-E096-E5B7-C9E0AF426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5586"/>
            <a:ext cx="105156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Payload or weapon installs after the exploit to gain a persistence access.</a:t>
            </a:r>
          </a:p>
          <a:p>
            <a:pPr marL="0" indent="0">
              <a:buNone/>
            </a:pPr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 unauthorized access to target systems.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 persistence within the target environment.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the deployment of malware or malicious tools.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2917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E7630-E74E-D0AF-687F-675342100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354965"/>
            <a:ext cx="10515600" cy="1325563"/>
          </a:xfrm>
          <a:solidFill>
            <a:schemeClr val="tx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Command and control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99E01-6050-4198-89AF-4B6E78824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87398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Establishing communication with compromised systems.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Methods: Backdoors, remote access tools.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8565CC3-BEBF-4032-5C07-A35AE9EE8747}"/>
              </a:ext>
            </a:extLst>
          </p:cNvPr>
          <p:cNvSpPr txBox="1">
            <a:spLocks/>
          </p:cNvSpPr>
          <p:nvPr/>
        </p:nvSpPr>
        <p:spPr>
          <a:xfrm>
            <a:off x="838200" y="2890801"/>
            <a:ext cx="10515600" cy="132556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Actions on objectives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069322-7250-0CEF-2C5C-D00D2644CEE4}"/>
              </a:ext>
            </a:extLst>
          </p:cNvPr>
          <p:cNvSpPr txBox="1"/>
          <p:nvPr/>
        </p:nvSpPr>
        <p:spPr>
          <a:xfrm>
            <a:off x="838199" y="4635209"/>
            <a:ext cx="892039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Actions on Objectives: Achieving attacker's goals (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IN" sz="24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theft,destruction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encryption or exfiltration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770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3068</TotalTime>
  <Words>468</Words>
  <Application>Microsoft Office PowerPoint</Application>
  <PresentationFormat>Widescreen</PresentationFormat>
  <Paragraphs>77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CYBER KILL CHAIN</vt:lpstr>
      <vt:lpstr>PowerPoint Presentation</vt:lpstr>
      <vt:lpstr>Reconnaissance</vt:lpstr>
      <vt:lpstr>Weaponisation </vt:lpstr>
      <vt:lpstr>Delivery</vt:lpstr>
      <vt:lpstr>Exploitation  </vt:lpstr>
      <vt:lpstr>Installation </vt:lpstr>
      <vt:lpstr>Command and control </vt:lpstr>
      <vt:lpstr>TATICS AND TECHNIQUES</vt:lpstr>
      <vt:lpstr>NOTABLE CYBER ATTACK</vt:lpstr>
      <vt:lpstr>MITIGATIONS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smrithilakshman@gmail.com</dc:creator>
  <cp:lastModifiedBy>smrithilakshman@gmail.com</cp:lastModifiedBy>
  <cp:revision>4</cp:revision>
  <dcterms:created xsi:type="dcterms:W3CDTF">2024-02-29T17:49:40Z</dcterms:created>
  <dcterms:modified xsi:type="dcterms:W3CDTF">2024-11-05T09:10:15Z</dcterms:modified>
</cp:coreProperties>
</file>

<file path=docProps/thumbnail.jpeg>
</file>